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and Sleep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1011651" cy="4178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Ethical Process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asked to acquire and analyse some data within your department as part of a service development project. You have been informed it involves prospectively capturing data from patients that are not typically gathered in standard practice.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Does this project require ethical approval? What different types of ethics approval processes should you consider and how do these pathways differ?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BCF416C-75D0-4AC2-B3BC-068B1C85AFD8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71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Respiratory and Sleep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