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Safety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472741"/>
            <a:ext cx="10641498" cy="256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Local Rules for a Nuclear Medicine Department </a:t>
            </a:r>
          </a:p>
          <a:p>
            <a:pPr marL="0" indent="0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been asked to review the Local Rules for a Nuclear Medicine department. What content would you expect to find in the Local Rules and how is this content decided upon?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F1386F05-A614-4F18-8206-1D66904927A7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Radiation Safety Physics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