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5250" y="1860361"/>
            <a:ext cx="10918909" cy="4814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Interpretation of results during routine lower limb peripheral neuropathy screening.  </a:t>
            </a:r>
            <a:endParaRPr lang="en-GB" sz="2800" dirty="0">
              <a:solidFill>
                <a:schemeClr val="accent1"/>
              </a:solidFill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are performing a routine lower limb peripheral neuropathy screening on a patient with weakness in the right lower limb and lower back pain.  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sensory and motor studies are normal except for the right tibial motor study to abductor hallucis (AH) which you notice is low in amplitude compared to the other side (&gt;50%) and lower in amplitude compared to your normal values. What are your thoughts about the reason for this finding and what would your next actions be? 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  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D1244722-E66A-4F44-8FD9-1A635C59ED27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101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Neurophysiology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2023-05-15T14:55:49Z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