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Non-</a:t>
            </a:r>
            <a:r>
              <a:rPr lang="en-US" dirty="0" err="1"/>
              <a:t>Ionising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8" y="2141150"/>
            <a:ext cx="11052291" cy="4076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Ultrasound QA Axial Banding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When performing QA of an ultrasound machine, you find evidence of crystal drop-out for one of the probes.  </a:t>
            </a: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Explain to the sonographer responsible for the machine: </a:t>
            </a:r>
          </a:p>
          <a:p>
            <a:pPr fontAlgn="base"/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the impact of the drop out might be on clinical imaging </a:t>
            </a:r>
          </a:p>
          <a:p>
            <a:pPr fontAlgn="base"/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you have assessed the severity of the drop-out </a:t>
            </a:r>
          </a:p>
          <a:p>
            <a:pPr fontAlgn="base"/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course of action you might recommend 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B5EA15C1-F0B3-4548-8B10-E47EF79AF921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63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Imaging Non-Ionising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2023-05-15T14:52:17Z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