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</a:t>
            </a:r>
            <a:r>
              <a:rPr lang="en-US" dirty="0" err="1"/>
              <a:t>Ionising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0"/>
            <a:ext cx="10641498" cy="3893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Regulatory compliance for a new facility </a:t>
            </a: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private clinic would like to start a radionuclide therapy service. They have asked you for advice on how they can do this in terms of regulatory compliance. Give a brief summary of what would be required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the regulations involved. </a:t>
            </a:r>
            <a:endParaRPr lang="en-GB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1B3FB378-5E02-4253-B619-4983A64CFB2C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53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Imaging Ionising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2023-05-15T14:47:09Z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