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6" r:id="rId4"/>
  </p:sldMasterIdLst>
  <p:notesMasterIdLst>
    <p:notesMasterId r:id="rId6"/>
  </p:notesMasterIdLst>
  <p:handoutMasterIdLst>
    <p:handoutMasterId r:id="rId7"/>
  </p:handoutMasterIdLst>
  <p:sldIdLst>
    <p:sldId id="257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6BB63A-8A9B-4DCE-A5C2-3C20EABAEC55}" v="3" dt="2022-06-21T14:10:50.5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4" autoAdjust="0"/>
    <p:restoredTop sz="94674" autoAdjust="0"/>
  </p:normalViewPr>
  <p:slideViewPr>
    <p:cSldViewPr snapToGrid="0" snapToObjects="1">
      <p:cViewPr varScale="1">
        <p:scale>
          <a:sx n="63" d="100"/>
          <a:sy n="63" d="100"/>
        </p:scale>
        <p:origin x="616" y="6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8" d="100"/>
          <a:sy n="88" d="100"/>
        </p:scale>
        <p:origin x="-387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90A331-7ADD-4391-8CA5-606C9BFD26F5}" type="datetimeFigureOut">
              <a:rPr lang="en-GB" smtClean="0"/>
              <a:t>15/05/2023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NHS Improvement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AE16CE-1862-465F-9912-D0001C1A0F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506748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2AE991-F138-4FD8-982E-957F3CA6A0F6}" type="datetimeFigureOut">
              <a:rPr lang="en-GB" smtClean="0"/>
              <a:t>15/05/2023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NHS Improvement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90AB7D-FC04-41BF-88F7-E47891A062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901105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08E90-F652-4B40-BD0B-1F8BC7EBCD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4765" y="4209426"/>
            <a:ext cx="9144000" cy="601111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F7CE30-6632-4A18-9007-59691A06EF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4765" y="4843667"/>
            <a:ext cx="9144000" cy="46637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FCDE03-0EEA-4F49-A6B9-58B291621E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000" y="360000"/>
            <a:ext cx="953272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37B27BB-BDDE-DA1D-9BFB-864678A6D9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3985" y="360000"/>
            <a:ext cx="1800000" cy="611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723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FCB08CE-B749-4A34-8E38-256DAB23FDA3}"/>
              </a:ext>
            </a:extLst>
          </p:cNvPr>
          <p:cNvSpPr txBox="1"/>
          <p:nvPr userDrawn="1"/>
        </p:nvSpPr>
        <p:spPr>
          <a:xfrm>
            <a:off x="291314" y="6372536"/>
            <a:ext cx="6473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34F92BC6-D7C3-584B-87F2-0B845776A5AD}" type="slidenum">
              <a:rPr lang="en-US" sz="120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‹#›</a:t>
            </a:fld>
            <a:r>
              <a:rPr lang="en-US" sz="12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12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0">
            <a:extLst>
              <a:ext uri="{FF2B5EF4-FFF2-40B4-BE49-F238E27FC236}">
                <a16:creationId xmlns:a16="http://schemas.microsoft.com/office/drawing/2014/main" id="{22B34758-9E88-47CF-97D6-6500D97D9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109" y="1210682"/>
            <a:ext cx="10641498" cy="611649"/>
          </a:xfrm>
          <a:prstGeom prst="rect">
            <a:avLst/>
          </a:prstGeom>
        </p:spPr>
        <p:txBody>
          <a:bodyPr/>
          <a:lstStyle>
            <a:lvl1pPr>
              <a:defRPr sz="3600" b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sz="2800" dirty="0">
              <a:solidFill>
                <a:srgbClr val="005EB8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Content Placeholder 9">
            <a:extLst>
              <a:ext uri="{FF2B5EF4-FFF2-40B4-BE49-F238E27FC236}">
                <a16:creationId xmlns:a16="http://schemas.microsoft.com/office/drawing/2014/main" id="{34C2919C-3AD4-436F-A0CC-4F48C43AA52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84109" y="2141151"/>
            <a:ext cx="10641498" cy="2244128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5AB091A9-979F-438D-A004-40CFB3EAC3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0676" y="6333439"/>
            <a:ext cx="5723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accent3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9F83AB-04F8-4C53-93F7-BAAABEF426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000" y="360000"/>
            <a:ext cx="953272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B686527-970C-E95A-3817-589F92EAEA5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3985" y="360000"/>
            <a:ext cx="1800000" cy="6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314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C963A1-AC6C-45E8-9A5E-5724DC43F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06ACFE-E4D6-411B-9ADC-FFC9D7DBBD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DBF1BF-AB6C-4EA7-A16A-0C6C9EFA13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D3CFA-4DDC-43FC-968A-540737FDA836}" type="datetimeFigureOut">
              <a:rPr lang="en-GB" smtClean="0"/>
              <a:t>15/05/2023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1E0E1F-777F-42FA-A4A2-320208497D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1CC28B-BDF3-45C3-92FF-6562C624CA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FC886-343C-4B72-AFE6-F0497CBE78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4789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C2763-FEC9-C7CF-4421-A512BA486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Histopathology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A92EA-95BB-F421-3A78-DA615A79EB9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66392" y="1822331"/>
            <a:ext cx="11009047" cy="503566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accent1"/>
                </a:solidFill>
              </a:rPr>
              <a:t>Dissection of an appendix</a:t>
            </a:r>
          </a:p>
          <a:p>
            <a:pPr marL="0" indent="0" algn="l" rtl="0" fontAlgn="base">
              <a:buNone/>
            </a:pPr>
            <a:r>
              <a:rPr lang="en-GB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You are about to cut up an appendix, as part of a Category B and C dissection session. Describe the checks that would be undertaken at the cut-up bench, both before and during dissection of this specimen. </a:t>
            </a:r>
          </a:p>
          <a:p>
            <a:pPr marL="0" indent="0" algn="l" rtl="0" fontAlgn="base">
              <a:buNone/>
            </a:pPr>
            <a:r>
              <a:rPr lang="en-GB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Why are these checks undertaken? </a:t>
            </a:r>
          </a:p>
          <a:p>
            <a:pPr marL="0" indent="0" algn="l" rtl="0" fontAlgn="base">
              <a:buNone/>
            </a:pPr>
            <a:r>
              <a:rPr lang="en-GB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What is the most common pathological condition that leads to surgical removal of the appendix? Describe some of the common underlying causes of this condition. </a:t>
            </a:r>
          </a:p>
          <a:p>
            <a:pPr marL="0" indent="0" algn="l" rtl="0" fontAlgn="base">
              <a:buNone/>
            </a:pPr>
            <a:r>
              <a:rPr lang="en-GB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Give examples of common clinical terms that are found on a histology request form for an appendix. </a:t>
            </a:r>
          </a:p>
          <a:p>
            <a:pPr marL="0" indent="0" algn="l" rtl="0" fontAlgn="base">
              <a:buNone/>
            </a:pPr>
            <a:r>
              <a:rPr lang="en-GB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On slicing, copious amounts of mucin are seen in the appendix. What would you do next? </a:t>
            </a:r>
            <a:endParaRPr lang="en-GB" sz="24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4185063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eb60286-a7d9-492c-8e03-5d1f56fbe788" xsi:nil="true"/>
    <lcf76f155ced4ddcb4097134ff3c332f xmlns="80c75cbc-a8f2-46c0-aa58-80f150799650">
      <Terms xmlns="http://schemas.microsoft.com/office/infopath/2007/PartnerControls"/>
    </lcf76f155ced4ddcb4097134ff3c332f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23DA0B53BC4F849A477EEED2D0E1BA9" ma:contentTypeVersion="18" ma:contentTypeDescription="Create a new document." ma:contentTypeScope="" ma:versionID="e3480bd4fad9e454b455241a584e40b3">
  <xsd:schema xmlns:xsd="http://www.w3.org/2001/XMLSchema" xmlns:xs="http://www.w3.org/2001/XMLSchema" xmlns:p="http://schemas.microsoft.com/office/2006/metadata/properties" xmlns:ns1="http://schemas.microsoft.com/sharepoint/v3" xmlns:ns2="80c75cbc-a8f2-46c0-aa58-80f150799650" xmlns:ns3="6eb60286-a7d9-492c-8e03-5d1f56fbe788" targetNamespace="http://schemas.microsoft.com/office/2006/metadata/properties" ma:root="true" ma:fieldsID="4e5f313a9f5d42b5ac116bdb9ab4c6d9" ns1:_="" ns2:_="" ns3:_="">
    <xsd:import namespace="http://schemas.microsoft.com/sharepoint/v3"/>
    <xsd:import namespace="80c75cbc-a8f2-46c0-aa58-80f150799650"/>
    <xsd:import namespace="6eb60286-a7d9-492c-8e03-5d1f56fbe78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c75cbc-a8f2-46c0-aa58-80f1507996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b5e471e-86a7-4573-b003-24887ebde44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b60286-a7d9-492c-8e03-5d1f56fbe78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a64b47c-f647-4d05-b65a-2d27d882dc74}" ma:internalName="TaxCatchAll" ma:showField="CatchAllData" ma:web="6eb60286-a7d9-492c-8e03-5d1f56fbe78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4D9FD49-C1C5-400A-B04D-90A236984D1F}">
  <ds:schemaRefs>
    <ds:schemaRef ds:uri="http://schemas.microsoft.com/office/2006/documentManagement/types"/>
    <ds:schemaRef ds:uri="http://purl.org/dc/elements/1.1/"/>
    <ds:schemaRef ds:uri="http://www.w3.org/XML/1998/namespace"/>
    <ds:schemaRef ds:uri="http://schemas.openxmlformats.org/package/2006/metadata/core-properties"/>
    <ds:schemaRef ds:uri="d1578f25-4d6e-4d4b-93b5-68c0610bc2f6"/>
    <ds:schemaRef ds:uri="http://purl.org/dc/terms/"/>
    <ds:schemaRef ds:uri="http://schemas.microsoft.com/office/2006/metadata/properties"/>
    <ds:schemaRef ds:uri="http://purl.org/dc/dcmitype/"/>
    <ds:schemaRef ds:uri="http://schemas.microsoft.com/office/infopath/2007/PartnerControls"/>
    <ds:schemaRef ds:uri="f51a84ac-5ef7-4b0b-bd71-e269097bd152"/>
  </ds:schemaRefs>
</ds:datastoreItem>
</file>

<file path=customXml/itemProps2.xml><?xml version="1.0" encoding="utf-8"?>
<ds:datastoreItem xmlns:ds="http://schemas.openxmlformats.org/officeDocument/2006/customXml" ds:itemID="{DF08ED1F-AFED-460F-9888-8F948030BD3D}"/>
</file>

<file path=customXml/itemProps3.xml><?xml version="1.0" encoding="utf-8"?>
<ds:datastoreItem xmlns:ds="http://schemas.openxmlformats.org/officeDocument/2006/customXml" ds:itemID="{A6333066-D95F-4DC9-8F45-8431A5C3C76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577</TotalTime>
  <Words>116</Words>
  <Application>Microsoft Office PowerPoint</Application>
  <PresentationFormat>Widescreen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Segoe UI</vt:lpstr>
      <vt:lpstr>Custom Design</vt:lpstr>
      <vt:lpstr>Histopathology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16.9</dc:title>
  <dc:creator>Craig Sanderson</dc:creator>
  <cp:lastModifiedBy>Tayler Simkins</cp:lastModifiedBy>
  <cp:revision>112</cp:revision>
  <dcterms:created xsi:type="dcterms:W3CDTF">2017-05-03T08:06:17Z</dcterms:created>
  <dcterms:modified xsi:type="dcterms:W3CDTF">2023-05-15T14:39:47Z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0x010100923DA0B53BC4F849A477EEED2D0E1BA9</vt:lpwstr>
  </property>
  <property fmtid="{D5CDD505-2E9C-101B-9397-08002B2CF9AE}" pid="3" name="TaxKeyword">
    <vt:lpwstr/>
  </property>
  <property fmtid="{D5CDD505-2E9C-101B-9397-08002B2CF9AE}" pid="4" name="Subject0">
    <vt:lpwstr/>
  </property>
  <property fmtid="{D5CDD505-2E9C-101B-9397-08002B2CF9AE}" pid="5" name="Document type0">
    <vt:lpwstr/>
  </property>
  <property fmtid="{D5CDD505-2E9C-101B-9397-08002B2CF9AE}" pid="6" name="WTTeamSiteDocumentType">
    <vt:lpwstr/>
  </property>
  <property fmtid="{D5CDD505-2E9C-101B-9397-08002B2CF9AE}" pid="7" name="WTTeamSiteDocumentTypeTaxHTField0">
    <vt:lpwstr/>
  </property>
  <property fmtid="{D5CDD505-2E9C-101B-9397-08002B2CF9AE}" pid="8" name="cebceaf3e3574cdab9f9dab6bbd34ddb">
    <vt:lpwstr/>
  </property>
  <property fmtid="{D5CDD505-2E9C-101B-9397-08002B2CF9AE}" pid="9" name="n2fe4ed80ae84f2cbc880662fe0a8735">
    <vt:lpwstr/>
  </property>
  <property fmtid="{D5CDD505-2E9C-101B-9397-08002B2CF9AE}" pid="10" name="TaxCatchAll">
    <vt:lpwstr/>
  </property>
  <property fmtid="{D5CDD505-2E9C-101B-9397-08002B2CF9AE}" pid="11" name="TaxKeywordTaxHTField">
    <vt:lpwstr/>
  </property>
  <property fmtid="{D5CDD505-2E9C-101B-9397-08002B2CF9AE}" pid="12" name="MediaServiceImageTags">
    <vt:lpwstr/>
  </property>
</Properties>
</file>