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Gastrointestinal 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0"/>
            <a:ext cx="10641498" cy="4137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Safety in Anorectal Physiology</a:t>
            </a:r>
          </a:p>
          <a:p>
            <a:pPr marL="0" indent="0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patient has arrived in your department for anorectal physiology and endo anal ultrasound. When taking the patient’s clinical history, the patient reports that she has had a recent change of symptoms. She is currently suffering from a significant change in bowel habit with rectal bleeding. What questions should you ask her and how should you proceed?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A867D772-FFCF-4931-82A9-96D46A403216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68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Gastrointestinal Physiology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2023-05-15T14:32:17Z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