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48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09/05/2023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Reproductive Science - Embryology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Managing discovery of infection in embryo culture dish on day of embryo transfer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When performing embryo grading on day 5, some abnormal growth is noted in the embryo culture dish. Patient is for fresh, day 5 embryo transfer.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What would your immediate actions be? What would your follow up actions be following the event? </a:t>
            </a: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BFD46486-EB94-4263-B70A-9E1E9AEB4EAB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64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Reproductive Science - Embryology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2023-05-09T13:28:57Z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