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Science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029390"/>
            <a:ext cx="10991331" cy="4401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Safety Action Bulletin Response</a:t>
            </a:r>
          </a:p>
          <a:p>
            <a:pPr algn="l" rtl="0"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received a Safety Action Bulletin/Field safety Notice regarding a medical device in use in your area of work. 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describe the steps you would take to risk assess the issue reported.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the actions that you would take and advice you would give for immediate management of safety considerations.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54BE5509-A81F-4158-B4D7-EF1155AE0531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Critical Care Science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2023-05-19T08:25:33Z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