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215DC3-E587-52FC-0944-698A6E242AD2}" v="6" dt="2023-06-05T15:48:58.908"/>
    <p1510:client id="{9C6BB63A-8A9B-4DCE-A5C2-3C20EABAEC55}" v="3" dt="2022-06-21T14:10:50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74" autoAdjust="0"/>
  </p:normalViewPr>
  <p:slideViewPr>
    <p:cSldViewPr snapToGrid="0" snapToObjects="1">
      <p:cViewPr varScale="1">
        <p:scale>
          <a:sx n="63" d="100"/>
          <a:sy n="63" d="100"/>
        </p:scale>
        <p:origin x="616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Madeley" userId="S::michelle.madeley@hee.nhs.uk::26d48eb5-6326-4a42-8031-ae3cc76fb3bb" providerId="AD" clId="Web-{10215DC3-E587-52FC-0944-698A6E242AD2}"/>
    <pc:docChg chg="modSld">
      <pc:chgData name="Michelle Madeley" userId="S::michelle.madeley@hee.nhs.uk::26d48eb5-6326-4a42-8031-ae3cc76fb3bb" providerId="AD" clId="Web-{10215DC3-E587-52FC-0944-698A6E242AD2}" dt="2023-06-05T15:48:58.908" v="4" actId="20577"/>
      <pc:docMkLst>
        <pc:docMk/>
      </pc:docMkLst>
      <pc:sldChg chg="modSp">
        <pc:chgData name="Michelle Madeley" userId="S::michelle.madeley@hee.nhs.uk::26d48eb5-6326-4a42-8031-ae3cc76fb3bb" providerId="AD" clId="Web-{10215DC3-E587-52FC-0944-698A6E242AD2}" dt="2023-06-05T15:48:58.908" v="4" actId="20577"/>
        <pc:sldMkLst>
          <pc:docMk/>
          <pc:sldMk cId="2441850639" sldId="257"/>
        </pc:sldMkLst>
        <pc:spChg chg="mod">
          <ac:chgData name="Michelle Madeley" userId="S::michelle.madeley@hee.nhs.uk::26d48eb5-6326-4a42-8031-ae3cc76fb3bb" providerId="AD" clId="Web-{10215DC3-E587-52FC-0944-698A6E242AD2}" dt="2023-06-05T15:48:40.375" v="0" actId="1076"/>
          <ac:spMkLst>
            <pc:docMk/>
            <pc:sldMk cId="2441850639" sldId="257"/>
            <ac:spMk id="2" creationId="{F91C2763-FEC9-C7CF-4421-A512BA4867CA}"/>
          </ac:spMkLst>
        </pc:spChg>
        <pc:spChg chg="mod">
          <ac:chgData name="Michelle Madeley" userId="S::michelle.madeley@hee.nhs.uk::26d48eb5-6326-4a42-8031-ae3cc76fb3bb" providerId="AD" clId="Web-{10215DC3-E587-52FC-0944-698A6E242AD2}" dt="2023-06-05T15:48:58.908" v="4" actId="20577"/>
          <ac:spMkLst>
            <pc:docMk/>
            <pc:sldMk cId="2441850639" sldId="257"/>
            <ac:spMk id="3" creationId="{B13A92EA-95BB-F421-3A78-DA615A79EB9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05/06/2023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05/06/2023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CDE03-0EEA-4F49-A6B9-58B291621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7B27BB-BDDE-DA1D-9BFB-864678A6D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CB08CE-B749-4A34-8E38-256DAB23FDA3}"/>
              </a:ext>
            </a:extLst>
          </p:cNvPr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09" y="1210682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1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5AB091A9-979F-438D-A004-40CFB3EAC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83AB-04F8-4C53-93F7-BAAABEF42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686527-970C-E95A-3817-589F92EAE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/>
              <a:t>05/06/2023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2763-FEC9-C7CF-4421-A512BA486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909" y="1154535"/>
            <a:ext cx="10641498" cy="611649"/>
          </a:xfrm>
        </p:spPr>
        <p:txBody>
          <a:bodyPr/>
          <a:lstStyle/>
          <a:p>
            <a:r>
              <a:rPr lang="en-US" dirty="0"/>
              <a:t>Critical Care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92EA-95BB-F421-3A78-DA615A79EB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2060" y="1912283"/>
            <a:ext cx="11619147" cy="46660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5EB8"/>
                </a:solidFill>
                <a:latin typeface="Arial"/>
                <a:cs typeface="Arial"/>
              </a:rPr>
              <a:t>Bedside Ventilator Troubleshooting</a:t>
            </a:r>
          </a:p>
          <a:p>
            <a:pPr marL="0" indent="0" algn="l" rtl="0" fontAlgn="base">
              <a:lnSpc>
                <a:spcPct val="100000"/>
              </a:lnSpc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 have been asked by a Clinician at the bedside to investigate a perceived issue/alarm with a patient receiving mechanical ventilation. </a:t>
            </a:r>
            <a:endParaRPr lang="en-GB" sz="2800" b="0" i="0" dirty="0">
              <a:solidFill>
                <a:srgbClr val="000000"/>
              </a:solidFill>
              <a:effectLst/>
            </a:endParaRPr>
          </a:p>
          <a:p>
            <a:pPr algn="l" rtl="0" fontAlgn="base">
              <a:lnSpc>
                <a:spcPct val="100000"/>
              </a:lnSpc>
              <a:buFont typeface="+mj-lt"/>
              <a:buAutoNum type="arabicPeriod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Please describe the steps you would take to assess the clinical and technical issue reported.  </a:t>
            </a:r>
            <a:endParaRPr lang="en-GB" sz="2800" b="0" i="0" dirty="0">
              <a:solidFill>
                <a:srgbClr val="000000"/>
              </a:solidFill>
              <a:effectLst/>
            </a:endParaRPr>
          </a:p>
          <a:p>
            <a:pPr algn="l" rtl="0" fontAlgn="base">
              <a:lnSpc>
                <a:spcPct val="100000"/>
              </a:lnSpc>
              <a:buFont typeface="+mj-lt"/>
              <a:buAutoNum type="arabicPeriod" startAt="2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Explain the advice you would give for immediate management of safety considerations. </a:t>
            </a:r>
            <a:endParaRPr lang="en-GB" sz="2800" b="0" i="0" dirty="0">
              <a:solidFill>
                <a:srgbClr val="000000"/>
              </a:solidFill>
              <a:effectLst/>
            </a:endParaRPr>
          </a:p>
          <a:p>
            <a:pPr algn="l" rtl="0" fontAlgn="base">
              <a:lnSpc>
                <a:spcPct val="100000"/>
              </a:lnSpc>
              <a:buFont typeface="+mj-lt"/>
              <a:buAutoNum type="arabicPeriod" startAt="3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Explain the advice you would give for long term management of the incident. </a:t>
            </a:r>
            <a:endParaRPr lang="en-GB" sz="2800" b="0" i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18506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DA0B53BC4F849A477EEED2D0E1BA9" ma:contentTypeVersion="18" ma:contentTypeDescription="Create a new document." ma:contentTypeScope="" ma:versionID="e3480bd4fad9e454b455241a584e40b3">
  <xsd:schema xmlns:xsd="http://www.w3.org/2001/XMLSchema" xmlns:xs="http://www.w3.org/2001/XMLSchema" xmlns:p="http://schemas.microsoft.com/office/2006/metadata/properties" xmlns:ns1="http://schemas.microsoft.com/sharepoint/v3" xmlns:ns2="80c75cbc-a8f2-46c0-aa58-80f150799650" xmlns:ns3="6eb60286-a7d9-492c-8e03-5d1f56fbe788" targetNamespace="http://schemas.microsoft.com/office/2006/metadata/properties" ma:root="true" ma:fieldsID="4e5f313a9f5d42b5ac116bdb9ab4c6d9" ns1:_="" ns2:_="" ns3:_="">
    <xsd:import namespace="http://schemas.microsoft.com/sharepoint/v3"/>
    <xsd:import namespace="80c75cbc-a8f2-46c0-aa58-80f150799650"/>
    <xsd:import namespace="6eb60286-a7d9-492c-8e03-5d1f56fbe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75cbc-a8f2-46c0-aa58-80f150799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60286-a7d9-492c-8e03-5d1f56fbe7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64b47c-f647-4d05-b65a-2d27d882dc74}" ma:internalName="TaxCatchAll" ma:showField="CatchAllData" ma:web="6eb60286-a7d9-492c-8e03-5d1f56fbe7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b60286-a7d9-492c-8e03-5d1f56fbe788" xsi:nil="true"/>
    <lcf76f155ced4ddcb4097134ff3c332f xmlns="80c75cbc-a8f2-46c0-aa58-80f150799650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BD5A70-D2D5-44D1-A9B5-9BEF89482D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0c75cbc-a8f2-46c0-aa58-80f150799650"/>
    <ds:schemaRef ds:uri="6eb60286-a7d9-492c-8e03-5d1f56fbe7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D9FD49-C1C5-400A-B04D-90A236984D1F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d1578f25-4d6e-4d4b-93b5-68c0610bc2f6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f51a84ac-5ef7-4b0b-bd71-e269097bd152"/>
    <ds:schemaRef ds:uri="6eb60286-a7d9-492c-8e03-5d1f56fbe788"/>
    <ds:schemaRef ds:uri="80c75cbc-a8f2-46c0-aa58-80f150799650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</TotalTime>
  <Words>73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Custom Design</vt:lpstr>
      <vt:lpstr>Critical Care Science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16.9</dc:title>
  <dc:creator>Craig Sanderson</dc:creator>
  <cp:lastModifiedBy>Tayler Simkins</cp:lastModifiedBy>
  <cp:revision>116</cp:revision>
  <dcterms:created xsi:type="dcterms:W3CDTF">2017-05-03T08:06:17Z</dcterms:created>
  <dcterms:modified xsi:type="dcterms:W3CDTF">2023-06-05T15:49:01Z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0x010100923DA0B53BC4F849A477EEED2D0E1BA9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  <property fmtid="{D5CDD505-2E9C-101B-9397-08002B2CF9AE}" pid="12" name="MediaServiceImageTags">
    <vt:lpwstr/>
  </property>
</Properties>
</file>