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51BCA-BFBC-3F3C-A8B3-21238F4E0011}" v="6" dt="2023-06-05T15:47:47.727"/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110" d="100"/>
          <a:sy n="110" d="100"/>
        </p:scale>
        <p:origin x="3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Madeley" userId="S::michelle.madeley@hee.nhs.uk::26d48eb5-6326-4a42-8031-ae3cc76fb3bb" providerId="AD" clId="Web-{7BD51BCA-BFBC-3F3C-A8B3-21238F4E0011}"/>
    <pc:docChg chg="modSld">
      <pc:chgData name="Michelle Madeley" userId="S::michelle.madeley@hee.nhs.uk::26d48eb5-6326-4a42-8031-ae3cc76fb3bb" providerId="AD" clId="Web-{7BD51BCA-BFBC-3F3C-A8B3-21238F4E0011}" dt="2023-06-05T15:47:47.727" v="4" actId="20577"/>
      <pc:docMkLst>
        <pc:docMk/>
      </pc:docMkLst>
      <pc:sldChg chg="modSp">
        <pc:chgData name="Michelle Madeley" userId="S::michelle.madeley@hee.nhs.uk::26d48eb5-6326-4a42-8031-ae3cc76fb3bb" providerId="AD" clId="Web-{7BD51BCA-BFBC-3F3C-A8B3-21238F4E0011}" dt="2023-06-05T15:47:47.727" v="4" actId="20577"/>
        <pc:sldMkLst>
          <pc:docMk/>
          <pc:sldMk cId="2441850639" sldId="257"/>
        </pc:sldMkLst>
        <pc:spChg chg="mod">
          <ac:chgData name="Michelle Madeley" userId="S::michelle.madeley@hee.nhs.uk::26d48eb5-6326-4a42-8031-ae3cc76fb3bb" providerId="AD" clId="Web-{7BD51BCA-BFBC-3F3C-A8B3-21238F4E0011}" dt="2023-06-05T15:47:34.211" v="0" actId="1076"/>
          <ac:spMkLst>
            <pc:docMk/>
            <pc:sldMk cId="2441850639" sldId="257"/>
            <ac:spMk id="2" creationId="{F91C2763-FEC9-C7CF-4421-A512BA4867CA}"/>
          </ac:spMkLst>
        </pc:spChg>
        <pc:spChg chg="mod">
          <ac:chgData name="Michelle Madeley" userId="S::michelle.madeley@hee.nhs.uk::26d48eb5-6326-4a42-8031-ae3cc76fb3bb" providerId="AD" clId="Web-{7BD51BCA-BFBC-3F3C-A8B3-21238F4E0011}" dt="2023-06-05T15:47:47.727" v="4" actId="20577"/>
          <ac:spMkLst>
            <pc:docMk/>
            <pc:sldMk cId="2441850639" sldId="257"/>
            <ac:spMk id="3" creationId="{B13A92EA-95BB-F421-3A78-DA615A79EB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51" y="1274850"/>
            <a:ext cx="10641498" cy="611649"/>
          </a:xfrm>
        </p:spPr>
        <p:txBody>
          <a:bodyPr/>
          <a:lstStyle/>
          <a:p>
            <a:r>
              <a:rPr lang="en-US" dirty="0"/>
              <a:t>Clinical Pharmaceutical Science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51" y="2205319"/>
            <a:ext cx="10641498" cy="22441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5EB8"/>
                </a:solidFill>
                <a:latin typeface="Arial"/>
                <a:cs typeface="Arial"/>
              </a:rPr>
              <a:t>Unusual Biodistribution of a Radiopharmaceutical </a:t>
            </a:r>
            <a:endParaRPr lang="en-US" sz="2800" dirty="0">
              <a:solidFill>
                <a:srgbClr val="005EB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You’ve received a complaint from your Nuclear Medicine Department to say they have seen thyroid uptake on an MAA lung scan. Describe all the actions you would take. 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BE6432-4BD9-439B-92B6-DD3F142E4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c75cbc-a8f2-46c0-aa58-80f150799650"/>
    <ds:schemaRef ds:uri="6eb60286-a7d9-492c-8e03-5d1f56fbe7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  <ds:schemaRef ds:uri="6eb60286-a7d9-492c-8e03-5d1f56fbe788"/>
    <ds:schemaRef ds:uri="80c75cbc-a8f2-46c0-aa58-80f15079965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38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 Design</vt:lpstr>
      <vt:lpstr>Clinical Pharmaceutical Science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115</cp:revision>
  <dcterms:created xsi:type="dcterms:W3CDTF">2017-05-03T08:06:17Z</dcterms:created>
  <dcterms:modified xsi:type="dcterms:W3CDTF">2023-06-05T15:47:49Z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