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BB63A-8A9B-4DCE-A5C2-3C20EABAEC55}" v="3" dt="2022-06-21T14:10:50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74" autoAdjust="0"/>
  </p:normalViewPr>
  <p:slideViewPr>
    <p:cSldViewPr snapToGrid="0" snapToObjects="1">
      <p:cViewPr varScale="1">
        <p:scale>
          <a:sx n="110" d="100"/>
          <a:sy n="110" d="100"/>
        </p:scale>
        <p:origin x="37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16/05/2023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Pharmaceutical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219529"/>
            <a:ext cx="10641498" cy="2244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Replacement of Isolator</a:t>
            </a:r>
          </a:p>
          <a:p>
            <a:pPr marL="0" indent="0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have been given funding to replace your isolator for the preparation of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cytotoxics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Please describe how you would go about this.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0963BA0B-7DFD-4D9A-828F-9471AFB2BD39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30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Clinical Pharmaceutical Science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Tayler Simkins</cp:lastModifiedBy>
  <cp:revision>112</cp:revision>
  <dcterms:created xsi:type="dcterms:W3CDTF">2017-05-03T08:06:17Z</dcterms:created>
  <dcterms:modified xsi:type="dcterms:W3CDTF">2023-05-16T10:29:04Z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