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BB63A-8A9B-4DCE-A5C2-3C20EABAEC55}" v="3" dt="2022-06-21T14:10:50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74" autoAdjust="0"/>
  </p:normalViewPr>
  <p:slideViewPr>
    <p:cSldViewPr snapToGrid="0" snapToObjects="1">
      <p:cViewPr varScale="1">
        <p:scale>
          <a:sx n="63" d="100"/>
          <a:sy n="63" d="100"/>
        </p:scale>
        <p:origin x="616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15/05/2023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Microbiology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1822331"/>
            <a:ext cx="10818611" cy="47105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GUM Patient</a:t>
            </a:r>
          </a:p>
          <a:p>
            <a:pPr marL="0" indent="0" algn="just" fontAlgn="base">
              <a:buNone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25-year-old male patient presents to the local Genitourinary clinic complaining of a 2-week history of rectal pain, bloody anal discharge, and constipation and burning on urination. He reports multiple episodes of unprotected intercourse with male partners in the past 3 months. You are meeting with a registrar from genitourinary medicine to discuss this case.  </a:t>
            </a:r>
            <a:endParaRPr lang="en-GB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fontAlgn="base"/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diagnostic tests would you suggest for this patient?  </a:t>
            </a:r>
            <a:endParaRPr lang="en-GB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fontAlgn="base"/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Chlamydia trachomatis was detected from the diagnostic tests described above – how would you interpret this result? (i.e., what disease has the patient presented with?)  </a:t>
            </a:r>
            <a:endParaRPr lang="en-GB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fontAlgn="base"/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treatment options do you recommend?  </a:t>
            </a:r>
            <a:endParaRPr lang="en-GB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fontAlgn="base"/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public health action would you recommend?  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customXml/itemProps2.xml><?xml version="1.0" encoding="utf-8"?>
<ds:datastoreItem xmlns:ds="http://schemas.openxmlformats.org/officeDocument/2006/customXml" ds:itemID="{FB6EC248-AF5F-4086-A339-795AD2430CF3}"/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</TotalTime>
  <Words>120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UI</vt:lpstr>
      <vt:lpstr>Custom Design</vt:lpstr>
      <vt:lpstr>Clinical Microbiology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Tayler Simkins</cp:lastModifiedBy>
  <cp:revision>112</cp:revision>
  <dcterms:created xsi:type="dcterms:W3CDTF">2017-05-03T08:06:17Z</dcterms:created>
  <dcterms:modified xsi:type="dcterms:W3CDTF">2023-05-15T13:24:39Z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