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Immunology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5548" y="1968430"/>
            <a:ext cx="11133571" cy="46863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Worsening Asthma</a:t>
            </a: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62-year-old man was referred in December after worsening of his long-term asthma. Since recovering from COVID, he has been unable to work due to reduced exercise tolerance, shortness of breath and extreme fatigue. He lives alone in a flat by the seaside and owns one cat. The respiratory doctor takes a blood sample, and phones the lab for advice.  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immunology blood tests would you advise?  Lab results include the following:  </a:t>
            </a: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852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/L [normal: &lt;81]; Allergen-specific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IgEs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POSITIVE to mixed grass pollens; Negative to cat epithelium, mixed moulds, Mixed tree pollens and dust mites; ANCA: Negative.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clinical utility of the specific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results?  </a:t>
            </a: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some of the non-allergic causes of an elevated total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  </a:t>
            </a: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Name some of the therapeutic approaches to grass pollen allergy? 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03D3A451-0C16-4ECD-BC07-029E4B4E33D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161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Immunology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