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Engineering – Rehabilitation Engineering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8" y="2141150"/>
            <a:ext cx="11275811" cy="4615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Addressing a Patient Complaint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patient has made a complaint and you have been asked to meet with them and seek a local resolution.  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complaint was that when they attended your service for a clinical examination prior to gait analysis, they were expecting to see a medical consultant but are unsure who they did meet (It was a Clinical Scientist from your service). They are unhappy that they didn’t get a definitive decision about their future treatment on the day. 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explain what you would do prior to the meeting, how you would run the meeting and what you would do after the meeting.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E8A3B8FB-4CA0-4943-94BD-6BB362F91D20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118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Clinical Engineering – Rehabilitation Engineering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2023-05-15T13:09:43Z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