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Engineering – Medical Device Risk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8" y="2141150"/>
            <a:ext cx="10930371" cy="3741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Service Records Data Quality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service record in the equipment inventory for any equipment interaction should be comprehensive and legible. 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Describe the elements you would expect to find in a comprehensive service record (not the equipment inventory data, e.g., make and model).  Describe any best practice that would help ensure the accuracy of the information recorded.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55D33057-DD89-4C8D-B004-460FA42F3B54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71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Custom Design</vt:lpstr>
      <vt:lpstr>Clinical Engineering – Medical Device Risk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2023-05-15T13:05:17Z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