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0" autoAdjust="0"/>
    <p:restoredTop sz="94674" autoAdjust="0"/>
  </p:normalViewPr>
  <p:slideViewPr>
    <p:cSldViewPr snapToGrid="0" snapToObjects="1">
      <p:cViewPr varScale="1">
        <p:scale>
          <a:sx n="99" d="100"/>
          <a:sy n="99" d="100"/>
        </p:scale>
        <p:origin x="18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Device Risk Management and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Complex medical device – Operation and equipment management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Please could you choose a medical device you are familiar with in your practice.  It should be a device that has at least one patient connection and either makes physiological measurements, delivers a therapeutic output, or delivers medication / fluids. We would like you to explain: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Its underlying scientific principles and how it is used.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Key elements of that device’s lifetime management for both the user and service provider, to ensure it remains safe and fit for use.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0B297386-2293-43AE-82B4-70A9A8974773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99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Device Risk Management and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2023-05-11T08:55:11Z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