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19/05/2023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Bioinformatics Physical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Medical Device Determination</a:t>
            </a:r>
          </a:p>
          <a:p>
            <a:pPr marL="0" indent="0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have been asked to develop a new piece of software for use in your department.  Please describe the criteria you would use to assess whether that software will be a Medical Device. 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D17BBBF5-6FA4-4F9F-ADA0-1B2AB9176E84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42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Clinical Bioinformatics Physical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2023-05-19T09:22:05Z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