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DC063-5F71-BBED-E519-8201CF9065C5}" v="8" dt="2023-06-05T15:46:34.321"/>
    <p1510:client id="{9C6BB63A-8A9B-4DCE-A5C2-3C20EABAEC55}" v="3" dt="2022-06-21T14:10: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74" autoAdjust="0"/>
  </p:normalViewPr>
  <p:slideViewPr>
    <p:cSldViewPr snapToGrid="0" snapToObjects="1">
      <p:cViewPr varScale="1">
        <p:scale>
          <a:sx n="63" d="100"/>
          <a:sy n="63" d="100"/>
        </p:scale>
        <p:origin x="61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deley" userId="S::michelle.madeley@hee.nhs.uk::26d48eb5-6326-4a42-8031-ae3cc76fb3bb" providerId="AD" clId="Web-{670DC063-5F71-BBED-E519-8201CF9065C5}"/>
    <pc:docChg chg="modSld">
      <pc:chgData name="Michelle Madeley" userId="S::michelle.madeley@hee.nhs.uk::26d48eb5-6326-4a42-8031-ae3cc76fb3bb" providerId="AD" clId="Web-{670DC063-5F71-BBED-E519-8201CF9065C5}" dt="2023-06-05T15:46:34.321" v="6" actId="20577"/>
      <pc:docMkLst>
        <pc:docMk/>
      </pc:docMkLst>
      <pc:sldChg chg="modSp">
        <pc:chgData name="Michelle Madeley" userId="S::michelle.madeley@hee.nhs.uk::26d48eb5-6326-4a42-8031-ae3cc76fb3bb" providerId="AD" clId="Web-{670DC063-5F71-BBED-E519-8201CF9065C5}" dt="2023-06-05T15:46:34.321" v="6" actId="20577"/>
        <pc:sldMkLst>
          <pc:docMk/>
          <pc:sldMk cId="2441850639" sldId="257"/>
        </pc:sldMkLst>
        <pc:spChg chg="mod">
          <ac:chgData name="Michelle Madeley" userId="S::michelle.madeley@hee.nhs.uk::26d48eb5-6326-4a42-8031-ae3cc76fb3bb" providerId="AD" clId="Web-{670DC063-5F71-BBED-E519-8201CF9065C5}" dt="2023-06-05T15:46:03.633" v="2" actId="1076"/>
          <ac:spMkLst>
            <pc:docMk/>
            <pc:sldMk cId="2441850639" sldId="257"/>
            <ac:spMk id="2" creationId="{F91C2763-FEC9-C7CF-4421-A512BA4867CA}"/>
          </ac:spMkLst>
        </pc:spChg>
        <pc:spChg chg="mod">
          <ac:chgData name="Michelle Madeley" userId="S::michelle.madeley@hee.nhs.uk::26d48eb5-6326-4a42-8031-ae3cc76fb3bb" providerId="AD" clId="Web-{670DC063-5F71-BBED-E519-8201CF9065C5}" dt="2023-06-05T15:46:34.321" v="6" actId="20577"/>
          <ac:spMkLst>
            <pc:docMk/>
            <pc:sldMk cId="2441850639" sldId="257"/>
            <ac:spMk id="3" creationId="{B13A92EA-95BB-F421-3A78-DA615A79EB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05/06/2023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05/06/2023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05/06/2023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334930" y="1210682"/>
            <a:ext cx="10641498" cy="611649"/>
          </a:xfrm>
        </p:spPr>
        <p:txBody>
          <a:bodyPr/>
          <a:lstStyle/>
          <a:p>
            <a:r>
              <a:rPr lang="en-US" dirty="0"/>
              <a:t>Clinical Bioinformatics - Physical</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394285" y="1958270"/>
            <a:ext cx="10971011" cy="3802449"/>
          </a:xfrm>
        </p:spPr>
        <p:txBody>
          <a:bodyPr vert="horz" lIns="91440" tIns="45720" rIns="91440" bIns="45720" rtlCol="0" anchor="t">
            <a:noAutofit/>
          </a:bodyPr>
          <a:lstStyle/>
          <a:p>
            <a:pPr marL="0" indent="0">
              <a:buNone/>
            </a:pPr>
            <a:r>
              <a:rPr lang="en-US" sz="2800" dirty="0">
                <a:solidFill>
                  <a:srgbClr val="005EB8"/>
                </a:solidFill>
                <a:latin typeface="Arial"/>
                <a:cs typeface="Arial"/>
              </a:rPr>
              <a:t>Audit Design</a:t>
            </a:r>
            <a:r>
              <a:rPr lang="en-US" sz="2800" dirty="0">
                <a:solidFill>
                  <a:schemeClr val="accent1"/>
                </a:solidFill>
                <a:latin typeface="Arial"/>
                <a:cs typeface="Arial"/>
              </a:rPr>
              <a:t> </a:t>
            </a:r>
            <a:endParaRPr lang="en-US" sz="2800" dirty="0">
              <a:solidFill>
                <a:schemeClr val="accent1"/>
              </a:solidFill>
            </a:endParaRPr>
          </a:p>
          <a:p>
            <a:pPr marL="0" indent="0">
              <a:lnSpc>
                <a:spcPct val="100000"/>
              </a:lnSpc>
              <a:buNone/>
            </a:pPr>
            <a:r>
              <a:rPr lang="en-GB" sz="2800" b="0" i="0" dirty="0">
                <a:solidFill>
                  <a:srgbClr val="000000"/>
                </a:solidFill>
                <a:effectLst/>
                <a:latin typeface="Arial" panose="020B0604020202020204" pitchFamily="34" charset="0"/>
              </a:rPr>
              <a:t>You have been asked by a colleague to advise on analysing and interpreting some data that have been collected as part of a clinical audit. Please describe the steps you would take to understand the purpose and requirements of the audit, the advice you would give for analysing the data, and any other considerations.  </a:t>
            </a:r>
            <a:endParaRPr lang="en-US" sz="2800" dirty="0"/>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0AA4886D-6691-4887-85CC-B8E04EA2C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c75cbc-a8f2-46c0-aa58-80f150799650"/>
    <ds:schemaRef ds:uri="6eb60286-a7d9-492c-8e03-5d1f56fbe7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 ds:uri="6eb60286-a7d9-492c-8e03-5d1f56fbe788"/>
    <ds:schemaRef ds:uri="80c75cbc-a8f2-46c0-aa58-80f15079965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576</TotalTime>
  <Words>64</Words>
  <Application>Microsoft Office PowerPoint</Application>
  <PresentationFormat>Widescreen</PresentationFormat>
  <Paragraphs>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Custom Design</vt:lpstr>
      <vt:lpstr>Clinical Bioinformatics - Physical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Tayler Simkins</cp:lastModifiedBy>
  <cp:revision>117</cp:revision>
  <dcterms:created xsi:type="dcterms:W3CDTF">2017-05-03T08:06:17Z</dcterms:created>
  <dcterms:modified xsi:type="dcterms:W3CDTF">2023-06-05T15:46:43Z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