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BB63A-8A9B-4DCE-A5C2-3C20EABAEC55}" v="3" dt="2022-06-21T14:10:5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74" autoAdjust="0"/>
  </p:normalViewPr>
  <p:slideViewPr>
    <p:cSldViewPr snapToGrid="0" snapToObjects="1">
      <p:cViewPr varScale="1">
        <p:scale>
          <a:sx n="63" d="100"/>
          <a:sy n="63" d="100"/>
        </p:scale>
        <p:origin x="61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17/05/2023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17/05/2023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17/05/2023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p:txBody>
          <a:bodyPr/>
          <a:lstStyle/>
          <a:p>
            <a:r>
              <a:rPr lang="en-US" dirty="0"/>
              <a:t>Clinical Bioinformatics – Health	</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784108" y="2141150"/>
            <a:ext cx="11052291" cy="3324929"/>
          </a:xfrm>
        </p:spPr>
        <p:txBody>
          <a:bodyPr>
            <a:noAutofit/>
          </a:bodyPr>
          <a:lstStyle/>
          <a:p>
            <a:pPr marL="0" indent="0">
              <a:buNone/>
            </a:pPr>
            <a:r>
              <a:rPr lang="en-US" sz="2800" dirty="0">
                <a:solidFill>
                  <a:schemeClr val="accent1"/>
                </a:solidFill>
              </a:rPr>
              <a:t>Providing advice on data collected for audit purposes</a:t>
            </a:r>
          </a:p>
          <a:p>
            <a:pPr marL="0" indent="0">
              <a:buNone/>
            </a:pPr>
            <a:r>
              <a:rPr lang="en-GB" sz="2800" b="0" i="0" dirty="0">
                <a:solidFill>
                  <a:srgbClr val="000000"/>
                </a:solidFill>
                <a:effectLst/>
                <a:latin typeface="WordVisi_MSFontService"/>
              </a:rPr>
              <a:t>You have been asked by a colleague to advise on analysing and interpreting some data that have been collected as part of a clinical audit. Please describe the steps you would take to understand the purpose and requirements of the audit, the advice you would give for analysing the data, and any other considerations.</a:t>
            </a:r>
            <a:endParaRPr lang="en-US" sz="2800" dirty="0"/>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customXml/itemProps2.xml><?xml version="1.0" encoding="utf-8"?>
<ds:datastoreItem xmlns:ds="http://schemas.openxmlformats.org/officeDocument/2006/customXml" ds:itemID="{556C326B-2912-4354-B479-61DC8DA34AA8}"/>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576</TotalTime>
  <Words>71</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WordVisi_MSFontService</vt:lpstr>
      <vt:lpstr>Custom Design</vt:lpstr>
      <vt:lpstr>Clinical Bioinformatics –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Tayler Simkins</cp:lastModifiedBy>
  <cp:revision>112</cp:revision>
  <dcterms:created xsi:type="dcterms:W3CDTF">2017-05-03T08:06:17Z</dcterms:created>
  <dcterms:modified xsi:type="dcterms:W3CDTF">2023-05-17T10:10:53Z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