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Biochemistry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1822332"/>
            <a:ext cx="11560292" cy="4913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Interpretation of Blood Gas Results  </a:t>
            </a: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16-year-old male is admitted unconscious to A&amp;E.  His mother says he has been unwell, losing weight and drinking lots of water, for the last couple of weeks.  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would you interpret the following blood gas results?  </a:t>
            </a: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7.18                 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(7.35-7.45)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pCO2  2.5 kPa       (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4.7-6.0)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pO2 11.5 kPa        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(&gt;10.6)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Considering the clinical details and the blood gas results what is the possible cause and which tests could you do to verify this?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 investigations showed the following results.  How would you explain these results?  </a:t>
            </a: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        125 mmol/L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(135-145)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          6.3 mmol/L 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(3.5-5.3)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HCO3   7.0 mmol/L 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(18-28)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Glucose 36 mmol/L (4.0-5.7) 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0EE078DA-45E8-4F3F-B341-EB4766671941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139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Biochemistry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