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32" autoAdjust="0"/>
    <p:restoredTop sz="94674" autoAdjust="0"/>
  </p:normalViewPr>
  <p:slideViewPr>
    <p:cSldViewPr snapToGrid="0" snapToObjects="1">
      <p:cViewPr varScale="1">
        <p:scale>
          <a:sx n="118" d="100"/>
          <a:sy n="118" d="100"/>
        </p:scale>
        <p:origin x="240" y="3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CDE03-0EEA-4F49-A6B9-58B291621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7B27BB-BDDE-DA1D-9BFB-864678A6D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09" y="1210682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1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83AB-04F8-4C53-93F7-BAAABEF42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686527-970C-E95A-3817-589F92EAE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/>
              <a:t>09/05/2023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2763-FEC9-C7CF-4421-A512BA486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78" y="1210682"/>
            <a:ext cx="11582400" cy="611649"/>
          </a:xfrm>
        </p:spPr>
        <p:txBody>
          <a:bodyPr/>
          <a:lstStyle/>
          <a:p>
            <a:r>
              <a:rPr lang="en-US" dirty="0"/>
              <a:t>Clinical Microbiology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92EA-95BB-F421-3A78-DA615A79EB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7378" y="1889273"/>
            <a:ext cx="11582400" cy="48925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5EB8"/>
                </a:solidFill>
              </a:rPr>
              <a:t>Investigation of a pyrexial patient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2800" dirty="0"/>
              <a:t>A 30-year-old male patient with a history of intravenous drug use is admitted with fever, recent weight loss and chest pain.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2800" dirty="0"/>
              <a:t>On examination he is febrile. His heart and respiratory rate is normal, but he has a heart murmur. His urine dip is negative and he has no abdominal tenderness, with no skin or soft tissues abnormalities seen.</a:t>
            </a:r>
          </a:p>
          <a:p>
            <a:pPr marL="514350" lvl="0" indent="-51435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800" dirty="0"/>
              <a:t>What is your working diagnosis? </a:t>
            </a:r>
            <a:endParaRPr lang="en-GB" sz="2800" dirty="0"/>
          </a:p>
          <a:p>
            <a:pPr marL="514350" lvl="0" indent="-514350">
              <a:lnSpc>
                <a:spcPct val="10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2800" dirty="0"/>
              <a:t>Based on the history and examination what advice would you give to the clinician regarding laboratory and clinical investigations to complete? </a:t>
            </a:r>
            <a:endParaRPr lang="en-GB" sz="2800" dirty="0"/>
          </a:p>
          <a:p>
            <a:pPr marL="514350" lvl="0" indent="-514350">
              <a:lnSpc>
                <a:spcPct val="10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2800" dirty="0"/>
              <a:t>What advice would you give regarding antibiotics?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418506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DA0B53BC4F849A477EEED2D0E1BA9" ma:contentTypeVersion="18" ma:contentTypeDescription="Create a new document." ma:contentTypeScope="" ma:versionID="e3480bd4fad9e454b455241a584e40b3">
  <xsd:schema xmlns:xsd="http://www.w3.org/2001/XMLSchema" xmlns:xs="http://www.w3.org/2001/XMLSchema" xmlns:p="http://schemas.microsoft.com/office/2006/metadata/properties" xmlns:ns1="http://schemas.microsoft.com/sharepoint/v3" xmlns:ns2="80c75cbc-a8f2-46c0-aa58-80f150799650" xmlns:ns3="6eb60286-a7d9-492c-8e03-5d1f56fbe788" targetNamespace="http://schemas.microsoft.com/office/2006/metadata/properties" ma:root="true" ma:fieldsID="4e5f313a9f5d42b5ac116bdb9ab4c6d9" ns1:_="" ns2:_="" ns3:_="">
    <xsd:import namespace="http://schemas.microsoft.com/sharepoint/v3"/>
    <xsd:import namespace="80c75cbc-a8f2-46c0-aa58-80f150799650"/>
    <xsd:import namespace="6eb60286-a7d9-492c-8e03-5d1f56fbe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75cbc-a8f2-46c0-aa58-80f150799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60286-a7d9-492c-8e03-5d1f56fbe7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64b47c-f647-4d05-b65a-2d27d882dc74}" ma:internalName="TaxCatchAll" ma:showField="CatchAllData" ma:web="6eb60286-a7d9-492c-8e03-5d1f56fbe7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b60286-a7d9-492c-8e03-5d1f56fbe788" xsi:nil="true"/>
    <lcf76f155ced4ddcb4097134ff3c332f xmlns="80c75cbc-a8f2-46c0-aa58-80f150799650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AC95B9-B318-4750-8457-2C35DA08742F}"/>
</file>

<file path=customXml/itemProps3.xml><?xml version="1.0" encoding="utf-8"?>
<ds:datastoreItem xmlns:ds="http://schemas.openxmlformats.org/officeDocument/2006/customXml" ds:itemID="{A4D9FD49-C1C5-400A-B04D-90A236984D1F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d1578f25-4d6e-4d4b-93b5-68c0610bc2f6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f51a84ac-5ef7-4b0b-bd71-e269097bd15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</TotalTime>
  <Words>108</Words>
  <Application>Microsoft Macintosh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Clinical Microbiology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16.9</dc:title>
  <dc:creator>Craig Sanderson</dc:creator>
  <cp:lastModifiedBy>Michelle Madeley</cp:lastModifiedBy>
  <cp:revision>113</cp:revision>
  <dcterms:created xsi:type="dcterms:W3CDTF">2017-05-03T08:06:17Z</dcterms:created>
  <dcterms:modified xsi:type="dcterms:W3CDTF">2023-05-09T12:08:11Z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0x010100923DA0B53BC4F849A477EEED2D0E1BA9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  <property fmtid="{D5CDD505-2E9C-101B-9397-08002B2CF9AE}" pid="12" name="MediaServiceImageTags">
    <vt:lpwstr/>
  </property>
</Properties>
</file>