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F8931-3DB7-79D6-97C1-9A2B04A7238E}" v="4" dt="2023-06-05T15:49:40.666"/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Madeley" userId="S::michelle.madeley@hee.nhs.uk::26d48eb5-6326-4a42-8031-ae3cc76fb3bb" providerId="AD" clId="Web-{08CF8931-3DB7-79D6-97C1-9A2B04A7238E}"/>
    <pc:docChg chg="modSld">
      <pc:chgData name="Michelle Madeley" userId="S::michelle.madeley@hee.nhs.uk::26d48eb5-6326-4a42-8031-ae3cc76fb3bb" providerId="AD" clId="Web-{08CF8931-3DB7-79D6-97C1-9A2B04A7238E}" dt="2023-06-05T15:49:40.572" v="2" actId="20577"/>
      <pc:docMkLst>
        <pc:docMk/>
      </pc:docMkLst>
      <pc:sldChg chg="modSp">
        <pc:chgData name="Michelle Madeley" userId="S::michelle.madeley@hee.nhs.uk::26d48eb5-6326-4a42-8031-ae3cc76fb3bb" providerId="AD" clId="Web-{08CF8931-3DB7-79D6-97C1-9A2B04A7238E}" dt="2023-06-05T15:49:40.572" v="2" actId="20577"/>
        <pc:sldMkLst>
          <pc:docMk/>
          <pc:sldMk cId="2441850639" sldId="257"/>
        </pc:sldMkLst>
        <pc:spChg chg="mod">
          <ac:chgData name="Michelle Madeley" userId="S::michelle.madeley@hee.nhs.uk::26d48eb5-6326-4a42-8031-ae3cc76fb3bb" providerId="AD" clId="Web-{08CF8931-3DB7-79D6-97C1-9A2B04A7238E}" dt="2023-06-05T15:49:32.791" v="0" actId="1076"/>
          <ac:spMkLst>
            <pc:docMk/>
            <pc:sldMk cId="2441850639" sldId="257"/>
            <ac:spMk id="2" creationId="{F91C2763-FEC9-C7CF-4421-A512BA4867CA}"/>
          </ac:spMkLst>
        </pc:spChg>
        <pc:spChg chg="mod">
          <ac:chgData name="Michelle Madeley" userId="S::michelle.madeley@hee.nhs.uk::26d48eb5-6326-4a42-8031-ae3cc76fb3bb" providerId="AD" clId="Web-{08CF8931-3DB7-79D6-97C1-9A2B04A7238E}" dt="2023-06-05T15:49:40.572" v="2" actId="20577"/>
          <ac:spMkLst>
            <pc:docMk/>
            <pc:sldMk cId="2441850639" sldId="257"/>
            <ac:spMk id="3" creationId="{B13A92EA-95BB-F421-3A78-DA615A79EB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88" y="1210682"/>
            <a:ext cx="10641498" cy="611649"/>
          </a:xfrm>
        </p:spPr>
        <p:txBody>
          <a:bodyPr/>
          <a:lstStyle/>
          <a:p>
            <a:r>
              <a:rPr lang="en-US" dirty="0"/>
              <a:t>Cardiac Science - CRM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8888" y="2141150"/>
            <a:ext cx="10746040" cy="38938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  <a:latin typeface="Arial"/>
                <a:cs typeface="Arial"/>
              </a:rPr>
              <a:t>Pacemaker Box Change of a Pacing Dependent Patient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are about to start a pacemaker box change procedure in the catheter lab for a patient with a single chamber pacemaker and a ventricular lead that has previously been programmed with unipolar pacing. 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would your immediate next steps be and how would you manage this patient?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8ADB61-2A47-44EC-825E-5DFAECFC3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c75cbc-a8f2-46c0-aa58-80f150799650"/>
    <ds:schemaRef ds:uri="6eb60286-a7d9-492c-8e03-5d1f56fbe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  <ds:schemaRef ds:uri="6eb60286-a7d9-492c-8e03-5d1f56fbe788"/>
    <ds:schemaRef ds:uri="80c75cbc-a8f2-46c0-aa58-80f15079965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62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Cardiac Science - CRM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114</cp:revision>
  <dcterms:created xsi:type="dcterms:W3CDTF">2017-05-03T08:06:17Z</dcterms:created>
  <dcterms:modified xsi:type="dcterms:W3CDTF">2023-06-05T15:49:43Z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