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BB63A-8A9B-4DCE-A5C2-3C20EABAEC55}" v="3" dt="2022-06-21T14:10:50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74" autoAdjust="0"/>
  </p:normalViewPr>
  <p:slideViewPr>
    <p:cSldViewPr snapToGrid="0" snapToObjects="1">
      <p:cViewPr varScale="1">
        <p:scale>
          <a:sx n="110" d="100"/>
          <a:sy n="110" d="100"/>
        </p:scale>
        <p:origin x="37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16/05/2023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Cardiac Science - CRM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0"/>
            <a:ext cx="10641498" cy="42335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ICD interrogation as part of a routine follow-up in clinic.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are performing a follow-up on a patient in the Device Clinic with a dual chamber ICD, implanted for primary prevention reasons. The patient mentions that she had a syncopal episode which corresponds to a recorded VT episode which is treated with shock therapy.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would your immediate next steps be and how would you manage this patient?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customXml/itemProps2.xml><?xml version="1.0" encoding="utf-8"?>
<ds:datastoreItem xmlns:ds="http://schemas.openxmlformats.org/officeDocument/2006/customXml" ds:itemID="{EEE9CB56-E299-4CE0-A6C9-D94545D70390}"/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77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UI</vt:lpstr>
      <vt:lpstr>Custom Design</vt:lpstr>
      <vt:lpstr>Cardiac Science - CRM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Tayler Simkins</cp:lastModifiedBy>
  <cp:revision>112</cp:revision>
  <dcterms:created xsi:type="dcterms:W3CDTF">2017-05-03T08:06:17Z</dcterms:created>
  <dcterms:modified xsi:type="dcterms:W3CDTF">2023-05-16T10:24:51Z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