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96" autoAdjust="0"/>
    <p:restoredTop sz="94674" autoAdjust="0"/>
  </p:normalViewPr>
  <p:slideViewPr>
    <p:cSldViewPr snapToGrid="0" snapToObjects="1">
      <p:cViewPr varScale="1">
        <p:scale>
          <a:sx n="141" d="100"/>
          <a:sy n="141" d="100"/>
        </p:scale>
        <p:origin x="224" y="10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09/05/2023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1210682"/>
            <a:ext cx="11582400" cy="611649"/>
          </a:xfrm>
        </p:spPr>
        <p:txBody>
          <a:bodyPr/>
          <a:lstStyle/>
          <a:p>
            <a:r>
              <a:rPr lang="en-US" dirty="0"/>
              <a:t>Cancer Genomics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378" y="1998134"/>
            <a:ext cx="11582400" cy="4323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5EB8"/>
                </a:solidFill>
              </a:rPr>
              <a:t>Lymphocytosis and integrated reporting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2800" dirty="0"/>
              <a:t>What are the diagnostic criteria for diagnosing B CLL?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2800" dirty="0"/>
              <a:t>Discuss the key results which are included in an integrated haematological report, with examples.</a:t>
            </a:r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DAB0D2B0-7D64-46E0-8D24-89A2F4420A4A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32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Cancer Genomics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Michelle Madeley</cp:lastModifiedBy>
  <cp:revision>114</cp:revision>
  <dcterms:created xsi:type="dcterms:W3CDTF">2017-05-03T08:06:17Z</dcterms:created>
  <dcterms:modified xsi:type="dcterms:W3CDTF">2023-05-09T12:09:22Z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