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1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10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Audiology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4"/>
            <a:ext cx="11582400" cy="4323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Vestibular Rehabilitation</a:t>
            </a:r>
          </a:p>
          <a:p>
            <a:pPr marL="0" indent="0">
              <a:buNone/>
            </a:pPr>
            <a:r>
              <a:rPr lang="en-US" sz="2800" dirty="0"/>
              <a:t>Discuss the approach to vestibular rehabilitation that you may use for a 50-year-old woman presenting with:</a:t>
            </a:r>
          </a:p>
          <a:p>
            <a:r>
              <a:rPr lang="en-US" sz="2800" dirty="0"/>
              <a:t>Attack of sudden severe rotational vertigo 6 months ago  </a:t>
            </a:r>
          </a:p>
          <a:p>
            <a:r>
              <a:rPr lang="en-US" sz="2800" dirty="0"/>
              <a:t>Right lateral canal low gain with overt catch-up saccades on </a:t>
            </a:r>
            <a:r>
              <a:rPr lang="en-US" sz="2800" dirty="0" err="1"/>
              <a:t>vHIT</a:t>
            </a:r>
            <a:r>
              <a:rPr lang="en-US" sz="2800" dirty="0"/>
              <a:t>  </a:t>
            </a:r>
          </a:p>
          <a:p>
            <a:r>
              <a:rPr lang="en-US" sz="2800" dirty="0"/>
              <a:t>Imbalance with severe anxiety and avoidance in busy visual environments (e.g., supermarket)  </a:t>
            </a:r>
          </a:p>
          <a:p>
            <a:r>
              <a:rPr lang="en-US" sz="2800" dirty="0"/>
              <a:t>No central signs in history, bedside or VNG testing 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86532-E663-4820-A1AE-88E75C72F25F}"/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67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Audiology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113</cp:revision>
  <dcterms:created xsi:type="dcterms:W3CDTF">2017-05-03T08:06:17Z</dcterms:created>
  <dcterms:modified xsi:type="dcterms:W3CDTF">2023-05-09T12:08:39Z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