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er Simkins" userId="1fd032c9-7796-45d9-a156-abbb863f8c7d" providerId="ADAL" clId="{E26D8FFF-6A68-4928-932A-D85E0D6675DF}"/>
    <pc:docChg chg="delSld">
      <pc:chgData name="Tayler Simkins" userId="1fd032c9-7796-45d9-a156-abbb863f8c7d" providerId="ADAL" clId="{E26D8FFF-6A68-4928-932A-D85E0D6675DF}" dt="2023-05-15T12:47:45.775" v="0" actId="2696"/>
      <pc:docMkLst>
        <pc:docMk/>
      </pc:docMkLst>
      <pc:sldChg chg="del">
        <pc:chgData name="Tayler Simkins" userId="1fd032c9-7796-45d9-a156-abbb863f8c7d" providerId="ADAL" clId="{E26D8FFF-6A68-4928-932A-D85E0D6675DF}" dt="2023-05-15T12:47:45.775" v="0" actId="2696"/>
        <pc:sldMkLst>
          <pc:docMk/>
          <pc:sldMk cId="4204194662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0"/>
            <a:ext cx="10534131" cy="3914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Otoacoustic Emissions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Otoacoustic Emission are utilised as an initial screening test as well as part of a diagnostic test battery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its limitations both a) as a screening tool and b) as part of your everyday clinical test battery? 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79CA14-BA01-4130-BDB5-2A36A1195CCF}"/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Audiology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2023-05-15T12:47:49Z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