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3" autoAdjust="0"/>
    <p:restoredTop sz="94674" autoAdjust="0"/>
  </p:normalViewPr>
  <p:slideViewPr>
    <p:cSldViewPr snapToGrid="0" snapToObjects="1">
      <p:cViewPr varScale="1">
        <p:scale>
          <a:sx n="107" d="100"/>
          <a:sy n="107" d="100"/>
        </p:scale>
        <p:origin x="192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Urodynamic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Procedures for setting up a room for a urodynamic test</a:t>
            </a:r>
          </a:p>
          <a:p>
            <a:pPr marL="0" indent="0">
              <a:buNone/>
            </a:pPr>
            <a:r>
              <a:rPr lang="en-GB" sz="2800" dirty="0"/>
              <a:t>Describe all the necessary steps that would need to be taken to prepare the urodynamic room before a patient arrives for their urodynamic test.  </a:t>
            </a:r>
          </a:p>
          <a:p>
            <a:pPr marL="0" indent="0">
              <a:buNone/>
            </a:pPr>
            <a:r>
              <a:rPr lang="en-GB" sz="2800" dirty="0"/>
              <a:t>For each step, give a brief reason for that step being undertaken.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AF822739-2BD2-42C0-BEA2-6E730AF88C78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51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Urodynamic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2023-05-11T14:28:07Z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