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5" autoAdjust="0"/>
    <p:restoredTop sz="94674" autoAdjust="0"/>
  </p:normalViewPr>
  <p:slideViewPr>
    <p:cSldViewPr snapToGrid="0" snapToObjects="1">
      <p:cViewPr varScale="1">
        <p:scale>
          <a:sx n="106" d="100"/>
          <a:sy n="106" d="100"/>
        </p:scale>
        <p:origin x="216" y="5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Respiratory and Sleep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Pre-test requirements for bronchial challenge testing</a:t>
            </a:r>
          </a:p>
          <a:p>
            <a:pPr marL="0" indent="0">
              <a:buNone/>
            </a:pPr>
            <a:r>
              <a:rPr lang="en-US" sz="2800" dirty="0"/>
              <a:t>A patient has arrived in the department for a bronchial challenge test with the clinical indication stated as “asthma”. During the consultation you discover the patient has not had any previous breathing tests.</a:t>
            </a:r>
          </a:p>
          <a:p>
            <a:pPr marL="0" indent="0">
              <a:buNone/>
            </a:pPr>
            <a:r>
              <a:rPr lang="en-US" sz="2800" dirty="0"/>
              <a:t>The patient has followed the instructions and withheld the required medications. You perform a baseline spirometry which shows obstruction.</a:t>
            </a:r>
          </a:p>
          <a:p>
            <a:pPr marL="0" indent="0">
              <a:buNone/>
            </a:pPr>
            <a:r>
              <a:rPr lang="en-US" sz="2800" dirty="0"/>
              <a:t>Explain what steps you would take next. 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75A9CD7E-BC95-433D-98B5-F63A530FBB35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75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Respiratory and Sleep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2023-05-11T14:21:12Z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