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9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21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Radiotherapy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822331"/>
            <a:ext cx="11582400" cy="4917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5EB8"/>
                </a:solidFill>
              </a:rPr>
              <a:t>Radiotherapy Prostate Treatment Planning</a:t>
            </a:r>
          </a:p>
          <a:p>
            <a:pPr marL="0" indent="0">
              <a:buNone/>
            </a:pPr>
            <a:r>
              <a:rPr lang="en-US" sz="2700" dirty="0"/>
              <a:t>Explain to a new STP trainee the steps taken to generate an external beam treatment plan for a patient undergoing prostate radiotherapy.  Include in your explanation:</a:t>
            </a:r>
          </a:p>
          <a:p>
            <a:r>
              <a:rPr lang="en-US" sz="2700" dirty="0"/>
              <a:t>Any information/documentation you need</a:t>
            </a:r>
          </a:p>
          <a:p>
            <a:r>
              <a:rPr lang="en-US" sz="2700" dirty="0"/>
              <a:t>Prescription dose/method</a:t>
            </a:r>
          </a:p>
          <a:p>
            <a:r>
              <a:rPr lang="en-US" sz="2700" dirty="0"/>
              <a:t>Target margins and organs at risk that you need to consider </a:t>
            </a:r>
          </a:p>
          <a:p>
            <a:r>
              <a:rPr lang="en-US" sz="2700" dirty="0"/>
              <a:t>Treatment modality/technique, beam arrangement, energy, planning objectives</a:t>
            </a:r>
          </a:p>
          <a:p>
            <a:r>
              <a:rPr lang="en-US" sz="2700" dirty="0"/>
              <a:t>How to appraise the treatment the plan to ensure it is suitable to proceed to checking 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DD6912E3-A351-4F1D-ABA0-549BEC05D4A3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83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Radiotherapy Physics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2023-05-11T11:43:50Z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