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6"/>
  </p:notesMasterIdLst>
  <p:handoutMasterIdLst>
    <p:handoutMasterId r:id="rId7"/>
  </p:handoutMasterIdLst>
  <p:sldIdLst>
    <p:sldId id="257"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71" autoAdjust="0"/>
    <p:restoredTop sz="94674" autoAdjust="0"/>
  </p:normalViewPr>
  <p:slideViewPr>
    <p:cSldViewPr snapToGrid="0" snapToObjects="1">
      <p:cViewPr varScale="1">
        <p:scale>
          <a:sx n="124" d="100"/>
          <a:sy n="124" d="100"/>
        </p:scale>
        <p:origin x="1104"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11/05/2023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11/05/2023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pic>
        <p:nvPicPr>
          <p:cNvPr id="5" name="Picture 4" descr="Graphical user interface, application&#10;&#10;Description automatically generated">
            <a:extLst>
              <a:ext uri="{FF2B5EF4-FFF2-40B4-BE49-F238E27FC236}">
                <a16:creationId xmlns:a16="http://schemas.microsoft.com/office/drawing/2014/main" id="{737B27BB-BDDE-DA1D-9BFB-864678A6D9D3}"/>
              </a:ext>
            </a:extLst>
          </p:cNvPr>
          <p:cNvPicPr>
            <a:picLocks noChangeAspect="1"/>
          </p:cNvPicPr>
          <p:nvPr userDrawn="1"/>
        </p:nvPicPr>
        <p:blipFill>
          <a:blip r:embed="rId3"/>
          <a:stretch>
            <a:fillRect/>
          </a:stretch>
        </p:blipFill>
        <p:spPr>
          <a:xfrm>
            <a:off x="363985" y="360000"/>
            <a:ext cx="1800000" cy="611517"/>
          </a:xfrm>
          <a:prstGeom prst="rect">
            <a:avLst/>
          </a:prstGeom>
        </p:spPr>
      </p:pic>
    </p:spTree>
    <p:extLst>
      <p:ext uri="{BB962C8B-B14F-4D97-AF65-F5344CB8AC3E}">
        <p14:creationId xmlns:p14="http://schemas.microsoft.com/office/powerpoint/2010/main" val="35067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pic>
        <p:nvPicPr>
          <p:cNvPr id="3" name="Picture 2" descr="Graphical user interface, application&#10;&#10;Description automatically generated">
            <a:extLst>
              <a:ext uri="{FF2B5EF4-FFF2-40B4-BE49-F238E27FC236}">
                <a16:creationId xmlns:a16="http://schemas.microsoft.com/office/drawing/2014/main" id="{6B686527-970C-E95A-3817-589F92EAEA59}"/>
              </a:ext>
            </a:extLst>
          </p:cNvPr>
          <p:cNvPicPr>
            <a:picLocks noChangeAspect="1"/>
          </p:cNvPicPr>
          <p:nvPr userDrawn="1"/>
        </p:nvPicPr>
        <p:blipFill>
          <a:blip r:embed="rId3"/>
          <a:stretch>
            <a:fillRect/>
          </a:stretch>
        </p:blipFill>
        <p:spPr>
          <a:xfrm>
            <a:off x="363985" y="360000"/>
            <a:ext cx="1800000" cy="611516"/>
          </a:xfrm>
          <a:prstGeom prst="rect">
            <a:avLst/>
          </a:prstGeom>
        </p:spPr>
      </p:pic>
    </p:spTree>
    <p:extLst>
      <p:ext uri="{BB962C8B-B14F-4D97-AF65-F5344CB8AC3E}">
        <p14:creationId xmlns:p14="http://schemas.microsoft.com/office/powerpoint/2010/main" val="3701314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11/05/2023</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327378" y="1210682"/>
            <a:ext cx="11582400" cy="611649"/>
          </a:xfrm>
        </p:spPr>
        <p:txBody>
          <a:bodyPr/>
          <a:lstStyle/>
          <a:p>
            <a:r>
              <a:rPr lang="en-US" dirty="0"/>
              <a:t>Radiation Safety</a:t>
            </a:r>
          </a:p>
        </p:txBody>
      </p:sp>
      <p:sp>
        <p:nvSpPr>
          <p:cNvPr id="3" name="Content Placeholder 2">
            <a:extLst>
              <a:ext uri="{FF2B5EF4-FFF2-40B4-BE49-F238E27FC236}">
                <a16:creationId xmlns:a16="http://schemas.microsoft.com/office/drawing/2014/main" id="{B13A92EA-95BB-F421-3A78-DA615A79EB9C}"/>
              </a:ext>
            </a:extLst>
          </p:cNvPr>
          <p:cNvSpPr>
            <a:spLocks noGrp="1"/>
          </p:cNvSpPr>
          <p:nvPr>
            <p:ph sz="quarter" idx="10"/>
          </p:nvPr>
        </p:nvSpPr>
        <p:spPr>
          <a:xfrm>
            <a:off x="327378" y="1998133"/>
            <a:ext cx="11582400" cy="4741713"/>
          </a:xfrm>
        </p:spPr>
        <p:txBody>
          <a:bodyPr>
            <a:normAutofit/>
          </a:bodyPr>
          <a:lstStyle/>
          <a:p>
            <a:pPr marL="0" indent="0">
              <a:buNone/>
            </a:pPr>
            <a:r>
              <a:rPr lang="en-US" sz="2800" dirty="0">
                <a:solidFill>
                  <a:srgbClr val="005EB8"/>
                </a:solidFill>
              </a:rPr>
              <a:t>Critical examination of a cardiac intervention suite</a:t>
            </a:r>
          </a:p>
          <a:p>
            <a:pPr marL="0" indent="0">
              <a:buNone/>
            </a:pPr>
            <a:r>
              <a:rPr lang="en-US" sz="2800" dirty="0"/>
              <a:t>An interventional cardiac x-ray system has been installed into a newly built room. Discuss what you might include as part of a critical examination of the facility and the equipment and why, and who you need to interact with.</a:t>
            </a:r>
          </a:p>
          <a:p>
            <a:pPr marL="0" indent="0">
              <a:buNone/>
            </a:pPr>
            <a:r>
              <a:rPr lang="en-US" sz="2800" dirty="0"/>
              <a:t>As part of your critical examination you identify that the radiation warning light has been wired up incorrectly so that the red ‘DO NOT ENTER’ section of the warning lights does not illuminate when x-rays are being produced. What do you do? </a:t>
            </a:r>
          </a:p>
        </p:txBody>
      </p:sp>
    </p:spTree>
    <p:extLst>
      <p:ext uri="{BB962C8B-B14F-4D97-AF65-F5344CB8AC3E}">
        <p14:creationId xmlns:p14="http://schemas.microsoft.com/office/powerpoint/2010/main" val="244185063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eb60286-a7d9-492c-8e03-5d1f56fbe788" xsi:nil="true"/>
    <lcf76f155ced4ddcb4097134ff3c332f xmlns="80c75cbc-a8f2-46c0-aa58-80f15079965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3DA0B53BC4F849A477EEED2D0E1BA9" ma:contentTypeVersion="18" ma:contentTypeDescription="Create a new document." ma:contentTypeScope="" ma:versionID="e3480bd4fad9e454b455241a584e40b3">
  <xsd:schema xmlns:xsd="http://www.w3.org/2001/XMLSchema" xmlns:xs="http://www.w3.org/2001/XMLSchema" xmlns:p="http://schemas.microsoft.com/office/2006/metadata/properties" xmlns:ns1="http://schemas.microsoft.com/sharepoint/v3" xmlns:ns2="80c75cbc-a8f2-46c0-aa58-80f150799650" xmlns:ns3="6eb60286-a7d9-492c-8e03-5d1f56fbe788" targetNamespace="http://schemas.microsoft.com/office/2006/metadata/properties" ma:root="true" ma:fieldsID="4e5f313a9f5d42b5ac116bdb9ab4c6d9" ns1:_="" ns2:_="" ns3:_="">
    <xsd:import namespace="http://schemas.microsoft.com/sharepoint/v3"/>
    <xsd:import namespace="80c75cbc-a8f2-46c0-aa58-80f150799650"/>
    <xsd:import namespace="6eb60286-a7d9-492c-8e03-5d1f56fbe7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c75cbc-a8f2-46c0-aa58-80f1507996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eb60286-a7d9-492c-8e03-5d1f56fbe78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64b47c-f647-4d05-b65a-2d27d882dc74}" ma:internalName="TaxCatchAll" ma:showField="CatchAllData" ma:web="6eb60286-a7d9-492c-8e03-5d1f56fbe7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D9FD49-C1C5-400A-B04D-90A236984D1F}">
  <ds:schemaRefs>
    <ds:schemaRef ds:uri="http://schemas.microsoft.com/office/2006/documentManagement/types"/>
    <ds:schemaRef ds:uri="http://purl.org/dc/elements/1.1/"/>
    <ds:schemaRef ds:uri="http://www.w3.org/XML/1998/namespace"/>
    <ds:schemaRef ds:uri="http://schemas.openxmlformats.org/package/2006/metadata/core-properties"/>
    <ds:schemaRef ds:uri="d1578f25-4d6e-4d4b-93b5-68c0610bc2f6"/>
    <ds:schemaRef ds:uri="http://purl.org/dc/terms/"/>
    <ds:schemaRef ds:uri="http://schemas.microsoft.com/office/2006/metadata/properties"/>
    <ds:schemaRef ds:uri="http://purl.org/dc/dcmitype/"/>
    <ds:schemaRef ds:uri="http://schemas.microsoft.com/office/infopath/2007/PartnerControls"/>
    <ds:schemaRef ds:uri="f51a84ac-5ef7-4b0b-bd71-e269097bd152"/>
  </ds:schemaRefs>
</ds:datastoreItem>
</file>

<file path=customXml/itemProps2.xml><?xml version="1.0" encoding="utf-8"?>
<ds:datastoreItem xmlns:ds="http://schemas.openxmlformats.org/officeDocument/2006/customXml" ds:itemID="{A4F8DE8C-4CB9-44D2-BB21-BCE2001308B1}"/>
</file>

<file path=customXml/itemProps3.xml><?xml version="1.0" encoding="utf-8"?>
<ds:datastoreItem xmlns:ds="http://schemas.openxmlformats.org/officeDocument/2006/customXml" ds:itemID="{A6333066-D95F-4DC9-8F45-8431A5C3C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584</TotalTime>
  <Words>97</Words>
  <Application>Microsoft Macintosh PowerPoint</Application>
  <PresentationFormat>Widescreen</PresentationFormat>
  <Paragraphs>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Custom Design</vt:lpstr>
      <vt:lpstr>Radiation Safety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lastModifiedBy>Michelle Madeley</cp:lastModifiedBy>
  <cp:revision>114</cp:revision>
  <dcterms:created xsi:type="dcterms:W3CDTF">2017-05-03T08:06:17Z</dcterms:created>
  <dcterms:modified xsi:type="dcterms:W3CDTF">2023-05-11T14:02:37Z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0x010100923DA0B53BC4F849A477EEED2D0E1BA9</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ies>
</file>