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6" autoAdjust="0"/>
    <p:restoredTop sz="94674" autoAdjust="0"/>
  </p:normalViewPr>
  <p:slideViewPr>
    <p:cSldViewPr snapToGrid="0" snapToObjects="1">
      <p:cViewPr varScale="1">
        <p:scale>
          <a:sx n="116" d="100"/>
          <a:sy n="116" d="100"/>
        </p:scale>
        <p:origin x="208"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11/05/2023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11/05/2023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11/05/2023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327378" y="1210682"/>
            <a:ext cx="11582400" cy="611649"/>
          </a:xfrm>
        </p:spPr>
        <p:txBody>
          <a:bodyPr/>
          <a:lstStyle/>
          <a:p>
            <a:r>
              <a:rPr lang="en-US" dirty="0"/>
              <a:t>Ophthalmic and Vision Science</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327378" y="1998133"/>
            <a:ext cx="11582400" cy="4741713"/>
          </a:xfrm>
        </p:spPr>
        <p:txBody>
          <a:bodyPr>
            <a:normAutofit/>
          </a:bodyPr>
          <a:lstStyle/>
          <a:p>
            <a:pPr marL="0" indent="0">
              <a:buNone/>
            </a:pPr>
            <a:r>
              <a:rPr lang="en-US" sz="2800" dirty="0">
                <a:solidFill>
                  <a:srgbClr val="005EB8"/>
                </a:solidFill>
              </a:rPr>
              <a:t>OCT and RNFL images</a:t>
            </a:r>
          </a:p>
          <a:p>
            <a:pPr marL="0" indent="0">
              <a:buNone/>
            </a:pPr>
            <a:r>
              <a:rPr lang="en-US" sz="2800" dirty="0"/>
              <a:t>You are given an OCT RNFL image to interpret. What would you want to know about the patient and what quality checks would you look for on the imaging report before interpreting the image clinically. </a:t>
            </a:r>
            <a:r>
              <a:rPr lang="en-US" sz="2800" dirty="0">
                <a:solidFill>
                  <a:srgbClr val="005EB8"/>
                </a:solidFill>
              </a:rPr>
              <a:t>  </a:t>
            </a:r>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B7488E5-8529-4907-9E06-290FE8DE138A}"/>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docProps/app.xml><?xml version="1.0" encoding="utf-8"?>
<Properties xmlns="http://schemas.openxmlformats.org/officeDocument/2006/extended-properties" xmlns:vt="http://schemas.openxmlformats.org/officeDocument/2006/docPropsVTypes">
  <Template/>
  <TotalTime>585</TotalTime>
  <Words>45</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Custom Design</vt:lpstr>
      <vt:lpstr>Ophthalmic and Vision Science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Michelle Madeley</cp:lastModifiedBy>
  <cp:revision>114</cp:revision>
  <dcterms:created xsi:type="dcterms:W3CDTF">2017-05-03T08:06:17Z</dcterms:created>
  <dcterms:modified xsi:type="dcterms:W3CDTF">2023-05-11T11:32:51Z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