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E6CF2C-617C-BA6D-2641-EDFEB6E6F602}" v="2" dt="2023-05-17T12:46:04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77" autoAdjust="0"/>
    <p:restoredTop sz="94674" autoAdjust="0"/>
  </p:normalViewPr>
  <p:slideViewPr>
    <p:cSldViewPr snapToGrid="0" snapToObjects="1">
      <p:cViewPr varScale="1">
        <p:scale>
          <a:sx n="124" d="100"/>
          <a:sy n="124" d="100"/>
        </p:scale>
        <p:origin x="192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er Simkins" userId="S::tayler.simkins@hee.nhs.uk::1fd032c9-7796-45d9-a156-abbb863f8c7d" providerId="AD" clId="Web-{2CE6CF2C-617C-BA6D-2641-EDFEB6E6F602}"/>
    <pc:docChg chg="modSld">
      <pc:chgData name="Tayler Simkins" userId="S::tayler.simkins@hee.nhs.uk::1fd032c9-7796-45d9-a156-abbb863f8c7d" providerId="AD" clId="Web-{2CE6CF2C-617C-BA6D-2641-EDFEB6E6F602}" dt="2023-05-17T12:46:04.875" v="1" actId="20577"/>
      <pc:docMkLst>
        <pc:docMk/>
      </pc:docMkLst>
      <pc:sldChg chg="modSp">
        <pc:chgData name="Tayler Simkins" userId="S::tayler.simkins@hee.nhs.uk::1fd032c9-7796-45d9-a156-abbb863f8c7d" providerId="AD" clId="Web-{2CE6CF2C-617C-BA6D-2641-EDFEB6E6F602}" dt="2023-05-17T12:46:04.875" v="1" actId="20577"/>
        <pc:sldMkLst>
          <pc:docMk/>
          <pc:sldMk cId="2441850639" sldId="257"/>
        </pc:sldMkLst>
        <pc:spChg chg="mod">
          <ac:chgData name="Tayler Simkins" userId="S::tayler.simkins@hee.nhs.uk::1fd032c9-7796-45d9-a156-abbb863f8c7d" providerId="AD" clId="Web-{2CE6CF2C-617C-BA6D-2641-EDFEB6E6F602}" dt="2023-05-17T12:46:04.875" v="1" actId="20577"/>
          <ac:spMkLst>
            <pc:docMk/>
            <pc:sldMk cId="2441850639" sldId="257"/>
            <ac:spMk id="3" creationId="{B13A92EA-95BB-F421-3A78-DA615A79EB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17/05/2023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1210682"/>
            <a:ext cx="11582400" cy="611649"/>
          </a:xfrm>
        </p:spPr>
        <p:txBody>
          <a:bodyPr/>
          <a:lstStyle/>
          <a:p>
            <a:r>
              <a:rPr lang="en-US" dirty="0"/>
              <a:t>Neurophysiology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378" y="1998133"/>
            <a:ext cx="11582400" cy="47417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5EB8"/>
                </a:solidFill>
              </a:rPr>
              <a:t>Visual evoked potentials: planning and interpretation</a:t>
            </a:r>
            <a:endParaRPr lang="en-US" sz="2800">
              <a:solidFill>
                <a:srgbClr val="005EB8"/>
              </a:solidFill>
            </a:endParaRPr>
          </a:p>
          <a:p>
            <a:pPr>
              <a:buNone/>
            </a:pPr>
            <a:r>
              <a:rPr lang="en-GB" sz="2800" dirty="0">
                <a:latin typeface="Arial"/>
                <a:cs typeface="Arial"/>
              </a:rPr>
              <a:t>Can you describe how you would go about planning and performing an adult visual evoked potential (VEP) in your department. </a:t>
            </a:r>
          </a:p>
          <a:p>
            <a:pPr>
              <a:buNone/>
            </a:pPr>
            <a:r>
              <a:rPr lang="en-GB" sz="2800" dirty="0">
                <a:latin typeface="Arial"/>
                <a:cs typeface="Arial"/>
              </a:rPr>
              <a:t>You should consider your patient, your local procedures and protocols, the types of VEP you may use and justification for your choices.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  <ds:schemaRef ds:uri="6eb60286-a7d9-492c-8e03-5d1f56fbe788"/>
    <ds:schemaRef ds:uri="80c75cbc-a8f2-46c0-aa58-80f150799650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57DF51-5109-4611-9EC5-17149FF2B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c75cbc-a8f2-46c0-aa58-80f150799650"/>
    <ds:schemaRef ds:uri="6eb60286-a7d9-492c-8e03-5d1f56fbe7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29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Custom Design</vt:lpstr>
      <vt:lpstr>Neurophysiology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Michelle Madeley</cp:lastModifiedBy>
  <cp:revision>116</cp:revision>
  <dcterms:created xsi:type="dcterms:W3CDTF">2017-05-03T08:06:17Z</dcterms:created>
  <dcterms:modified xsi:type="dcterms:W3CDTF">2023-05-17T12:46:09Z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