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9" autoAdjust="0"/>
    <p:restoredTop sz="94674" autoAdjust="0"/>
  </p:normalViewPr>
  <p:slideViewPr>
    <p:cSldViewPr snapToGrid="0" snapToObjects="1">
      <p:cViewPr varScale="1">
        <p:scale>
          <a:sx n="111" d="100"/>
          <a:sy n="111" d="100"/>
        </p:scale>
        <p:origin x="216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822331"/>
            <a:ext cx="11582400" cy="4917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005EB8"/>
                </a:solidFill>
              </a:rPr>
              <a:t>Mix-up of cases (transposition)</a:t>
            </a:r>
          </a:p>
          <a:p>
            <a:pPr marL="0" indent="0">
              <a:buNone/>
            </a:pPr>
            <a:r>
              <a:rPr lang="en-US" sz="2500" dirty="0"/>
              <a:t>Patient X has had two visits to Endoscopy. The first being for </a:t>
            </a:r>
            <a:r>
              <a:rPr lang="en-US" sz="2500" dirty="0" err="1"/>
              <a:t>oesophageal</a:t>
            </a:r>
            <a:r>
              <a:rPr lang="en-US" sz="2500" dirty="0"/>
              <a:t> biopsies and the second for sigmoid colon biopsies. The biopsies were processed, cut, and stained in the local Histopathology Department. </a:t>
            </a:r>
          </a:p>
          <a:p>
            <a:pPr marL="0" indent="0">
              <a:buNone/>
            </a:pPr>
            <a:r>
              <a:rPr lang="en-US" sz="2500" dirty="0"/>
              <a:t>A Consultant Histopathologist brings the slides and forms to you and tells you the following:</a:t>
            </a:r>
          </a:p>
          <a:p>
            <a:pPr marL="0" indent="0">
              <a:buNone/>
            </a:pPr>
            <a:r>
              <a:rPr lang="en-US" sz="2500" dirty="0"/>
              <a:t>Case 1 is labelled “lower </a:t>
            </a:r>
            <a:r>
              <a:rPr lang="en-US" sz="2500" dirty="0" err="1"/>
              <a:t>oesophageal</a:t>
            </a:r>
            <a:r>
              <a:rPr lang="en-US" sz="2500" dirty="0"/>
              <a:t> biopsies”, but the H&amp;E sections show large intestinal mucosa.</a:t>
            </a:r>
          </a:p>
          <a:p>
            <a:pPr marL="0" indent="0">
              <a:buNone/>
            </a:pPr>
            <a:r>
              <a:rPr lang="en-US" sz="2500" dirty="0"/>
              <a:t>Case 2 is labelled “sigmoid colon biopsies”, but the H&amp;E sections show </a:t>
            </a:r>
            <a:r>
              <a:rPr lang="en-US" sz="2500" dirty="0" err="1"/>
              <a:t>oesophageal</a:t>
            </a:r>
            <a:r>
              <a:rPr lang="en-US" sz="2500" dirty="0"/>
              <a:t> mucosa.</a:t>
            </a:r>
          </a:p>
          <a:p>
            <a:r>
              <a:rPr lang="en-US" sz="2500" dirty="0"/>
              <a:t>How and where could this mix-up have occurred?</a:t>
            </a:r>
          </a:p>
          <a:p>
            <a:pPr marL="0" indent="0">
              <a:buNone/>
            </a:pPr>
            <a:r>
              <a:rPr lang="en-US" sz="2500" dirty="0"/>
              <a:t>What would you do next?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27D69A-CF26-4171-80F4-9FD07C81BAD3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115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Histopathology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2023-05-11T14:36:52Z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