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4" autoAdjust="0"/>
    <p:restoredTop sz="94674" autoAdjust="0"/>
  </p:normalViewPr>
  <p:slideViewPr>
    <p:cSldViewPr snapToGrid="0" snapToObjects="1">
      <p:cViewPr varScale="1">
        <p:scale>
          <a:sx n="123" d="100"/>
          <a:sy n="123" d="100"/>
        </p:scale>
        <p:origin x="22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Histocompatibility and Immunogenetics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Receipt of broken and leaking samples</a:t>
            </a:r>
          </a:p>
          <a:p>
            <a:pPr marL="0" indent="0">
              <a:buNone/>
            </a:pPr>
            <a:r>
              <a:rPr lang="en-GB" sz="2800" dirty="0"/>
              <a:t>You receive samples from a patient who requires a laboratory crossmatch for a potential deceased kidney donor.  The samples have been sent from a local hospital by taxi and have been placed in a sealed plastic bag with no absorbent packing material; one of the tubes is cracked and has leaked inside the bag. </a:t>
            </a:r>
          </a:p>
          <a:p>
            <a:pPr marL="0" indent="0">
              <a:buNone/>
            </a:pPr>
            <a:r>
              <a:rPr lang="en-GB" sz="2800" dirty="0"/>
              <a:t>Describe the actions you would take.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67FDBB-5DDB-4B87-947B-30FD3EA075CF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73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Histocompatibility and Immunogenetics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