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Haematology</a:t>
            </a:r>
            <a:r>
              <a:rPr lang="en-US" dirty="0"/>
              <a:t> and Transfusion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306936"/>
            <a:ext cx="10641498" cy="2244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FBC Review, Action and Guidance for GP</a:t>
            </a:r>
          </a:p>
          <a:p>
            <a:pPr marL="0" indent="0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Discuss possible diagnosis, tests to confirm and clinical management of a 19-year-old male patient who presents to his GP with a sore throat and mild lymphocytosis.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7923D135-24AB-40C2-A96A-D791332C6201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40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Haematology and Transfusion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2023-05-15T14:34:13Z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