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DNA sequencing methods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Using a genetic condition as an examples, describe a sequencing technology and how it works to a non-specialist healthcare professional. </a:t>
            </a:r>
          </a:p>
          <a:p>
            <a:pPr marL="0" indent="0">
              <a:buNone/>
            </a:pPr>
            <a:r>
              <a:rPr lang="en-GB" sz="2800" dirty="0"/>
              <a:t>Describe a DNA sequencing technology which we may expect to see being used in genomics laboratories in the future.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C400962C-74DF-4279-9914-9A7680F9935E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46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Genomics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2023-05-11T10:24:51Z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