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19" autoAdjust="0"/>
    <p:restoredTop sz="94674" autoAdjust="0"/>
  </p:normalViewPr>
  <p:slideViewPr>
    <p:cSldViewPr snapToGrid="0" snapToObjects="1">
      <p:cViewPr varScale="1">
        <p:scale>
          <a:sx n="119" d="100"/>
          <a:sy n="119" d="100"/>
        </p:scale>
        <p:origin x="200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210682"/>
            <a:ext cx="11582400" cy="611649"/>
          </a:xfrm>
        </p:spPr>
        <p:txBody>
          <a:bodyPr/>
          <a:lstStyle/>
          <a:p>
            <a:r>
              <a:rPr lang="en-US" dirty="0"/>
              <a:t>Clinical Immunology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378" y="1998133"/>
            <a:ext cx="11582400" cy="47417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5EB8"/>
                </a:solidFill>
              </a:rPr>
              <a:t>7-year-old boy, complaining of abdominal pain and diarrhoea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A 7-year-old boy is described as a picky eater and underweight. The boy complains of stomach pains and has frequent diarrhoea. Can drink milk and eats foods like plain eggs frequently.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What immunology tests would you advise and why?</a:t>
            </a:r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624817F1-DBC7-4EE0-B41A-BA1E1BBCB2FA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54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Clinical Immunology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Michelle Madeley</cp:lastModifiedBy>
  <cp:revision>114</cp:revision>
  <dcterms:created xsi:type="dcterms:W3CDTF">2017-05-03T08:06:17Z</dcterms:created>
  <dcterms:modified xsi:type="dcterms:W3CDTF">2023-05-11T09:09:01Z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